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43500" cy="91440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740" y="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38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0-407F-B5DD-DBC1FEA383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0-407F-B5DD-DBC1FEA383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0-407F-B5DD-DBC1FEA38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291872"/>
        <c:axId val="200293048"/>
      </c:barChart>
      <c:catAx>
        <c:axId val="20029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293048"/>
        <c:crosses val="autoZero"/>
        <c:auto val="1"/>
        <c:lblAlgn val="ctr"/>
        <c:lblOffset val="100"/>
        <c:noMultiLvlLbl val="0"/>
      </c:catAx>
      <c:valAx>
        <c:axId val="200293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291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600" baseline="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D-4776-874D-29D0205D1C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D-4776-874D-29D0205D1C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D-4776-874D-29D0205D1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996153684180968"/>
          <c:y val="0.29838475561269479"/>
          <c:w val="0.34632985667560395"/>
          <c:h val="0.60692293960774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600" baseline="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Series </a:t>
            </a:r>
            <a:r>
              <a:rPr lang="pl-PL" dirty="0"/>
              <a:t>2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A-42FA-BB97-FC7DA97F5C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0A-42FA-BB97-FC7DA97F5C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0A-42FA-BB97-FC7DA97F5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996153684180968"/>
          <c:y val="0.29838475561269479"/>
          <c:w val="0.34632985667560395"/>
          <c:h val="0.60692293960774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600" baseline="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2D3D6-EF37-48CB-842F-AE4FE632F84C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582F-CF3A-491A-8691-E60E0CAB8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37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22D4A-1166-4B6D-8460-5DC9B6D21C49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C7CA4-35FA-4487-BB1E-FBEF898C4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3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464" y="1016844"/>
            <a:ext cx="4716487" cy="61376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600" b="1"/>
            </a:lvl1pPr>
          </a:lstStyle>
          <a:p>
            <a:r>
              <a:rPr lang="pl-PL" dirty="0"/>
              <a:t>Kliknij aby dodać tekst</a:t>
            </a:r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233463" y="8667484"/>
            <a:ext cx="471648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33" y="8782654"/>
            <a:ext cx="586847" cy="252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5" y="8782654"/>
            <a:ext cx="586847" cy="252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3" y="8782654"/>
            <a:ext cx="586849" cy="252000"/>
          </a:xfrm>
          <a:prstGeom prst="rect">
            <a:avLst/>
          </a:prstGeom>
        </p:spPr>
      </p:pic>
      <p:sp>
        <p:nvSpPr>
          <p:cNvPr id="8" name="pole tekstowe 7"/>
          <p:cNvSpPr txBox="1"/>
          <p:nvPr userDrawn="1"/>
        </p:nvSpPr>
        <p:spPr>
          <a:xfrm>
            <a:off x="1" y="8694869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Proszę pole z przyciskami zostawić puste</a:t>
            </a:r>
          </a:p>
        </p:txBody>
      </p:sp>
    </p:spTree>
    <p:extLst>
      <p:ext uri="{BB962C8B-B14F-4D97-AF65-F5344CB8AC3E}">
        <p14:creationId xmlns:p14="http://schemas.microsoft.com/office/powerpoint/2010/main" val="309003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94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9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15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826" y="857015"/>
            <a:ext cx="4776280" cy="58268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37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60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27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9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88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86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50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04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8B4A-073F-41D9-A2A6-CA6958AED590}" type="datetimeFigureOut">
              <a:rPr lang="pl-PL" smtClean="0"/>
              <a:t>21.02.2025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1D73-BE25-4893-A7E6-E5CAB864FA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464" y="1439694"/>
            <a:ext cx="4716487" cy="31128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300" dirty="0"/>
              <a:t>autor, autor, autor</a:t>
            </a:r>
            <a:endParaRPr lang="en-US" sz="1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3464" y="1750980"/>
            <a:ext cx="4716487" cy="330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1000" b="0" dirty="0"/>
              <a:t>1. affiliation;</a:t>
            </a:r>
            <a:r>
              <a:rPr lang="en-US" sz="1000" b="0" baseline="0" dirty="0"/>
              <a:t> </a:t>
            </a:r>
            <a:r>
              <a:rPr lang="en-US" sz="1000" b="0" dirty="0"/>
              <a:t>2. affiliation;</a:t>
            </a:r>
            <a:r>
              <a:rPr lang="en-US" sz="1000" b="0" baseline="0" dirty="0"/>
              <a:t> </a:t>
            </a:r>
            <a:r>
              <a:rPr lang="en-US" sz="1000" b="0" dirty="0"/>
              <a:t>3. affiliation;</a:t>
            </a:r>
            <a:r>
              <a:rPr lang="en-US" sz="1000" b="0" baseline="0" dirty="0"/>
              <a:t> </a:t>
            </a:r>
            <a:endParaRPr lang="en-US" sz="1000" b="0" dirty="0"/>
          </a:p>
        </p:txBody>
      </p:sp>
      <p:sp>
        <p:nvSpPr>
          <p:cNvPr id="27" name="Text Box 189"/>
          <p:cNvSpPr txBox="1">
            <a:spLocks noChangeArrowheads="1"/>
          </p:cNvSpPr>
          <p:nvPr/>
        </p:nvSpPr>
        <p:spPr bwMode="auto">
          <a:xfrm>
            <a:off x="233462" y="2376355"/>
            <a:ext cx="2270902" cy="139446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  <a:effectLst/>
        </p:spPr>
        <p:txBody>
          <a:bodyPr lIns="72000" tIns="72000" rIns="72000" b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font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8 pt. </a:t>
            </a:r>
            <a:r>
              <a:rPr lang="pl-PL" sz="800" dirty="0" err="1">
                <a:latin typeface="+mn-lt"/>
              </a:rPr>
              <a:t>Phasellus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justo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sapien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aliquet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quis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hendrerit</a:t>
            </a:r>
            <a:r>
              <a:rPr lang="pl-PL" sz="800" dirty="0">
                <a:latin typeface="+mn-lt"/>
              </a:rPr>
              <a:t> vel, </a:t>
            </a:r>
            <a:r>
              <a:rPr lang="pl-PL" sz="800" dirty="0" err="1">
                <a:latin typeface="+mn-lt"/>
              </a:rPr>
              <a:t>laoreet</a:t>
            </a:r>
            <a:r>
              <a:rPr lang="pl-PL" sz="800" dirty="0">
                <a:latin typeface="+mn-lt"/>
              </a:rPr>
              <a:t> non eros. </a:t>
            </a:r>
            <a:r>
              <a:rPr lang="pl-PL" sz="800" dirty="0" err="1">
                <a:latin typeface="+mn-lt"/>
              </a:rPr>
              <a:t>Fusce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libero</a:t>
            </a:r>
            <a:r>
              <a:rPr lang="pl-PL" sz="800" dirty="0">
                <a:latin typeface="+mn-lt"/>
              </a:rPr>
              <a:t> et </a:t>
            </a:r>
            <a:r>
              <a:rPr lang="pl-PL" sz="800" dirty="0" err="1">
                <a:latin typeface="+mn-lt"/>
              </a:rPr>
              <a:t>purus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convallis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posuere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Aenean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malesuada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ac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molestie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facilisis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ante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ullamcorper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justo</a:t>
            </a:r>
            <a:r>
              <a:rPr lang="pl-PL" sz="800" dirty="0">
                <a:latin typeface="+mn-lt"/>
              </a:rPr>
              <a:t>, id </a:t>
            </a:r>
            <a:r>
              <a:rPr lang="pl-PL" sz="800" dirty="0" err="1">
                <a:latin typeface="+mn-lt"/>
              </a:rPr>
              <a:t>tempor</a:t>
            </a:r>
            <a:r>
              <a:rPr lang="pl-PL" sz="800" dirty="0">
                <a:latin typeface="+mn-lt"/>
              </a:rPr>
              <a:t> nunc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id </a:t>
            </a:r>
            <a:r>
              <a:rPr lang="pl-PL" sz="800" dirty="0" err="1">
                <a:latin typeface="+mn-lt"/>
              </a:rPr>
              <a:t>est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Ut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elementum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placerat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finibus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Suspendisse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tortor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viverra</a:t>
            </a:r>
            <a:r>
              <a:rPr lang="pl-PL" sz="800" dirty="0">
                <a:latin typeface="+mn-lt"/>
              </a:rPr>
              <a:t> vitae </a:t>
            </a:r>
            <a:r>
              <a:rPr lang="pl-PL" sz="800" dirty="0" err="1">
                <a:latin typeface="+mn-lt"/>
              </a:rPr>
              <a:t>dignissim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pellentesque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interdum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lacus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Vestibulum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diam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orci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convallis</a:t>
            </a:r>
            <a:r>
              <a:rPr lang="pl-PL" sz="800" dirty="0">
                <a:latin typeface="+mn-lt"/>
              </a:rPr>
              <a:t> et </a:t>
            </a:r>
            <a:r>
              <a:rPr lang="pl-PL" sz="800" dirty="0" err="1">
                <a:latin typeface="+mn-lt"/>
              </a:rPr>
              <a:t>neque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at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rhoncus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pellentesque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diam</a:t>
            </a:r>
            <a:r>
              <a:rPr lang="pl-PL" sz="800" dirty="0">
                <a:latin typeface="+mn-lt"/>
              </a:rPr>
              <a:t>.</a:t>
            </a:r>
          </a:p>
        </p:txBody>
      </p:sp>
      <p:sp>
        <p:nvSpPr>
          <p:cNvPr id="28" name="Rectangle 31"/>
          <p:cNvSpPr/>
          <p:nvPr/>
        </p:nvSpPr>
        <p:spPr>
          <a:xfrm>
            <a:off x="233462" y="2157031"/>
            <a:ext cx="2270902" cy="219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pl-PL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WSTĘP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 Box 189"/>
          <p:cNvSpPr txBox="1">
            <a:spLocks noChangeArrowheads="1"/>
          </p:cNvSpPr>
          <p:nvPr/>
        </p:nvSpPr>
        <p:spPr bwMode="auto">
          <a:xfrm>
            <a:off x="2651753" y="2376355"/>
            <a:ext cx="2270902" cy="125340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  <a:effectLst/>
        </p:spPr>
        <p:txBody>
          <a:bodyPr lIns="72000" tIns="72000" rIns="72000" b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font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8 pt.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l-PL" sz="800" dirty="0" err="1">
                <a:latin typeface="+mn-lt"/>
              </a:rPr>
              <a:t>liquet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quis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hendrerit</a:t>
            </a:r>
            <a:r>
              <a:rPr lang="pl-PL" sz="800" dirty="0">
                <a:latin typeface="+mn-lt"/>
              </a:rPr>
              <a:t> vel, </a:t>
            </a:r>
            <a:r>
              <a:rPr lang="pl-PL" sz="800" dirty="0" err="1">
                <a:latin typeface="+mn-lt"/>
              </a:rPr>
              <a:t>laoreet</a:t>
            </a:r>
            <a:r>
              <a:rPr lang="pl-PL" sz="800" dirty="0">
                <a:latin typeface="+mn-lt"/>
              </a:rPr>
              <a:t> non eros. </a:t>
            </a:r>
            <a:r>
              <a:rPr lang="pl-PL" sz="800" dirty="0" err="1">
                <a:latin typeface="+mn-lt"/>
              </a:rPr>
              <a:t>Fusce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libero</a:t>
            </a:r>
            <a:r>
              <a:rPr lang="pl-PL" sz="800" dirty="0">
                <a:latin typeface="+mn-lt"/>
              </a:rPr>
              <a:t> et </a:t>
            </a:r>
            <a:r>
              <a:rPr lang="pl-PL" sz="800" dirty="0" err="1">
                <a:latin typeface="+mn-lt"/>
              </a:rPr>
              <a:t>purus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convallis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posuere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Aenean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malesuada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ac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molestie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facilisis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ante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ullamcorper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justo</a:t>
            </a:r>
            <a:r>
              <a:rPr lang="pl-PL" sz="800" dirty="0">
                <a:latin typeface="+mn-lt"/>
              </a:rPr>
              <a:t>, id </a:t>
            </a:r>
            <a:r>
              <a:rPr lang="pl-PL" sz="800" dirty="0" err="1">
                <a:latin typeface="+mn-lt"/>
              </a:rPr>
              <a:t>tempor</a:t>
            </a:r>
            <a:r>
              <a:rPr lang="pl-PL" sz="800" dirty="0">
                <a:latin typeface="+mn-lt"/>
              </a:rPr>
              <a:t> nunc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id </a:t>
            </a:r>
            <a:r>
              <a:rPr lang="pl-PL" sz="800" dirty="0" err="1">
                <a:latin typeface="+mn-lt"/>
              </a:rPr>
              <a:t>est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Ut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elementum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placerat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finibus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Suspendisse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tortor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viverra</a:t>
            </a:r>
            <a:r>
              <a:rPr lang="pl-PL" sz="800" dirty="0">
                <a:latin typeface="+mn-lt"/>
              </a:rPr>
              <a:t> vitae </a:t>
            </a:r>
            <a:r>
              <a:rPr lang="pl-PL" sz="800" dirty="0" err="1">
                <a:latin typeface="+mn-lt"/>
              </a:rPr>
              <a:t>dignissim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pellentesque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interdum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lacus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Vestibulum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diam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orci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convallis</a:t>
            </a:r>
            <a:r>
              <a:rPr lang="pl-PL" sz="800" dirty="0">
                <a:latin typeface="+mn-lt"/>
              </a:rPr>
              <a:t> et </a:t>
            </a:r>
            <a:r>
              <a:rPr lang="pl-PL" sz="800" dirty="0" err="1">
                <a:latin typeface="+mn-lt"/>
              </a:rPr>
              <a:t>neque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at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rhoncus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pellentesque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diam</a:t>
            </a:r>
            <a:r>
              <a:rPr lang="pl-PL" sz="800" dirty="0">
                <a:latin typeface="+mn-lt"/>
              </a:rPr>
              <a:t>.</a:t>
            </a:r>
          </a:p>
        </p:txBody>
      </p:sp>
      <p:sp>
        <p:nvSpPr>
          <p:cNvPr id="30" name="Rectangle 31"/>
          <p:cNvSpPr/>
          <p:nvPr/>
        </p:nvSpPr>
        <p:spPr>
          <a:xfrm>
            <a:off x="2651753" y="2157031"/>
            <a:ext cx="2270902" cy="219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pl-PL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WYNIKI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Text Box 189"/>
          <p:cNvSpPr txBox="1">
            <a:spLocks noChangeArrowheads="1"/>
          </p:cNvSpPr>
          <p:nvPr/>
        </p:nvSpPr>
        <p:spPr bwMode="auto">
          <a:xfrm>
            <a:off x="233462" y="3969555"/>
            <a:ext cx="2270902" cy="8840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  <a:effectLst/>
        </p:spPr>
        <p:txBody>
          <a:bodyPr lIns="72000" tIns="72000" rIns="72000" b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font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8 pt.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l-PL" sz="800" dirty="0" err="1">
                <a:latin typeface="+mn-lt"/>
              </a:rPr>
              <a:t>liquet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quis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hendrerit</a:t>
            </a:r>
            <a:r>
              <a:rPr lang="pl-PL" sz="800" dirty="0">
                <a:latin typeface="+mn-lt"/>
              </a:rPr>
              <a:t> vel, </a:t>
            </a:r>
            <a:r>
              <a:rPr lang="pl-PL" sz="800" dirty="0" err="1">
                <a:latin typeface="+mn-lt"/>
              </a:rPr>
              <a:t>laoreet</a:t>
            </a:r>
            <a:r>
              <a:rPr lang="pl-PL" sz="800" dirty="0">
                <a:latin typeface="+mn-lt"/>
              </a:rPr>
              <a:t> non eros. </a:t>
            </a:r>
            <a:r>
              <a:rPr lang="pl-PL" sz="800" dirty="0" err="1">
                <a:latin typeface="+mn-lt"/>
              </a:rPr>
              <a:t>Fusce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libero</a:t>
            </a:r>
            <a:r>
              <a:rPr lang="pl-PL" sz="800" dirty="0">
                <a:latin typeface="+mn-lt"/>
              </a:rPr>
              <a:t> et </a:t>
            </a:r>
            <a:r>
              <a:rPr lang="pl-PL" sz="800" dirty="0" err="1">
                <a:latin typeface="+mn-lt"/>
              </a:rPr>
              <a:t>purus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convallis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posuere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Aenean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malesuada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ac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molestie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facilisis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ante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ullamcorper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justo</a:t>
            </a:r>
            <a:r>
              <a:rPr lang="pl-PL" sz="800" dirty="0">
                <a:latin typeface="+mn-lt"/>
              </a:rPr>
              <a:t>, id </a:t>
            </a:r>
            <a:r>
              <a:rPr lang="pl-PL" sz="800" dirty="0" err="1">
                <a:latin typeface="+mn-lt"/>
              </a:rPr>
              <a:t>tempor</a:t>
            </a:r>
            <a:r>
              <a:rPr lang="pl-PL" sz="800" dirty="0">
                <a:latin typeface="+mn-lt"/>
              </a:rPr>
              <a:t> nunc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id </a:t>
            </a:r>
            <a:r>
              <a:rPr lang="pl-PL" sz="800" dirty="0" err="1">
                <a:latin typeface="+mn-lt"/>
              </a:rPr>
              <a:t>est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Ut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elementum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placerat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finibus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Suspendisse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tortor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viverra</a:t>
            </a:r>
            <a:r>
              <a:rPr lang="pl-PL" sz="800" dirty="0">
                <a:latin typeface="+mn-lt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3462" y="3750231"/>
            <a:ext cx="2270902" cy="219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pl-PL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CEL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Text Box 189"/>
          <p:cNvSpPr txBox="1">
            <a:spLocks noChangeArrowheads="1"/>
          </p:cNvSpPr>
          <p:nvPr/>
        </p:nvSpPr>
        <p:spPr bwMode="auto">
          <a:xfrm>
            <a:off x="233462" y="5191110"/>
            <a:ext cx="2270902" cy="125340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  <a:effectLst/>
        </p:spPr>
        <p:txBody>
          <a:bodyPr lIns="72000" tIns="72000" rIns="72000" b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font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r>
              <a:rPr lang="pl-PL" sz="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8 pt. </a:t>
            </a:r>
            <a:r>
              <a:rPr lang="pl-PL" sz="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l-PL" sz="800" dirty="0" err="1">
                <a:latin typeface="+mn-lt"/>
              </a:rPr>
              <a:t>liquet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quis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hendrerit</a:t>
            </a:r>
            <a:r>
              <a:rPr lang="pl-PL" sz="800" dirty="0">
                <a:latin typeface="+mn-lt"/>
              </a:rPr>
              <a:t> vel, </a:t>
            </a:r>
            <a:r>
              <a:rPr lang="pl-PL" sz="800" dirty="0" err="1">
                <a:latin typeface="+mn-lt"/>
              </a:rPr>
              <a:t>laoreet</a:t>
            </a:r>
            <a:r>
              <a:rPr lang="pl-PL" sz="800" dirty="0">
                <a:latin typeface="+mn-lt"/>
              </a:rPr>
              <a:t> non eros. </a:t>
            </a:r>
            <a:r>
              <a:rPr lang="pl-PL" sz="800" dirty="0" err="1">
                <a:latin typeface="+mn-lt"/>
              </a:rPr>
              <a:t>Fusce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libero</a:t>
            </a:r>
            <a:r>
              <a:rPr lang="pl-PL" sz="800" dirty="0">
                <a:latin typeface="+mn-lt"/>
              </a:rPr>
              <a:t> et </a:t>
            </a:r>
            <a:r>
              <a:rPr lang="pl-PL" sz="800" dirty="0" err="1">
                <a:latin typeface="+mn-lt"/>
              </a:rPr>
              <a:t>purus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convallis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posuere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Aenean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malesuada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ac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molestie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facilisis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ante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ullamcorper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justo</a:t>
            </a:r>
            <a:r>
              <a:rPr lang="pl-PL" sz="800" dirty="0">
                <a:latin typeface="+mn-lt"/>
              </a:rPr>
              <a:t>, id </a:t>
            </a:r>
            <a:r>
              <a:rPr lang="pl-PL" sz="800" dirty="0" err="1">
                <a:latin typeface="+mn-lt"/>
              </a:rPr>
              <a:t>tempor</a:t>
            </a:r>
            <a:r>
              <a:rPr lang="pl-PL" sz="800" dirty="0">
                <a:latin typeface="+mn-lt"/>
              </a:rPr>
              <a:t> nunc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 id </a:t>
            </a:r>
            <a:r>
              <a:rPr lang="pl-PL" sz="800" dirty="0" err="1">
                <a:latin typeface="+mn-lt"/>
              </a:rPr>
              <a:t>est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Ut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elementum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placerat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finibus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Suspendisse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felis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tortor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viverra</a:t>
            </a:r>
            <a:r>
              <a:rPr lang="pl-PL" sz="800" dirty="0">
                <a:latin typeface="+mn-lt"/>
              </a:rPr>
              <a:t> vitae </a:t>
            </a:r>
            <a:r>
              <a:rPr lang="pl-PL" sz="800" dirty="0" err="1">
                <a:latin typeface="+mn-lt"/>
              </a:rPr>
              <a:t>dignissim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pellentesque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interdum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lacus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Vestibulum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diam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orci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convallis</a:t>
            </a:r>
            <a:r>
              <a:rPr lang="pl-PL" sz="800" dirty="0">
                <a:latin typeface="+mn-lt"/>
              </a:rPr>
              <a:t> et </a:t>
            </a:r>
            <a:r>
              <a:rPr lang="pl-PL" sz="800" dirty="0" err="1">
                <a:latin typeface="+mn-lt"/>
              </a:rPr>
              <a:t>neque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at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rhoncus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pellentesque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diam</a:t>
            </a:r>
            <a:r>
              <a:rPr lang="pl-PL" sz="800" dirty="0">
                <a:latin typeface="+mn-lt"/>
              </a:rPr>
              <a:t>.</a:t>
            </a:r>
          </a:p>
        </p:txBody>
      </p:sp>
      <p:sp>
        <p:nvSpPr>
          <p:cNvPr id="34" name="Rectangle 31"/>
          <p:cNvSpPr/>
          <p:nvPr/>
        </p:nvSpPr>
        <p:spPr>
          <a:xfrm>
            <a:off x="233462" y="4971786"/>
            <a:ext cx="2270902" cy="219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pl-PL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MATERIAŁY I METODA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Text Box 180"/>
          <p:cNvSpPr txBox="1">
            <a:spLocks noChangeArrowheads="1"/>
          </p:cNvSpPr>
          <p:nvPr/>
        </p:nvSpPr>
        <p:spPr bwMode="auto">
          <a:xfrm>
            <a:off x="200921" y="7361880"/>
            <a:ext cx="113655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600" b="1" dirty="0">
                <a:latin typeface="Calibri" pitchFamily="34" charset="0"/>
              </a:rPr>
              <a:t>Rycina</a:t>
            </a:r>
            <a:r>
              <a:rPr lang="en-US" sz="600" b="1" dirty="0">
                <a:latin typeface="Calibri" pitchFamily="34" charset="0"/>
              </a:rPr>
              <a:t> 1.</a:t>
            </a:r>
            <a:r>
              <a:rPr lang="en-US" sz="600" dirty="0">
                <a:latin typeface="Calibri" pitchFamily="34" charset="0"/>
              </a:rPr>
              <a:t> Label in </a:t>
            </a:r>
            <a:r>
              <a:rPr lang="pl-PL" sz="600" dirty="0">
                <a:latin typeface="Calibri" pitchFamily="34" charset="0"/>
              </a:rPr>
              <a:t>6</a:t>
            </a:r>
            <a:r>
              <a:rPr lang="en-US" sz="600" dirty="0" err="1">
                <a:latin typeface="Calibri" pitchFamily="34" charset="0"/>
              </a:rPr>
              <a:t>pt</a:t>
            </a:r>
            <a:r>
              <a:rPr lang="en-US" sz="600" dirty="0">
                <a:latin typeface="Calibri" pitchFamily="34" charset="0"/>
              </a:rPr>
              <a:t> Calibri.</a:t>
            </a:r>
          </a:p>
        </p:txBody>
      </p:sp>
      <p:pic>
        <p:nvPicPr>
          <p:cNvPr id="55" name="Picture 1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494" y="6588732"/>
            <a:ext cx="1103955" cy="73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201" y="6588732"/>
            <a:ext cx="1103955" cy="73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180"/>
          <p:cNvSpPr txBox="1">
            <a:spLocks noChangeArrowheads="1"/>
          </p:cNvSpPr>
          <p:nvPr/>
        </p:nvSpPr>
        <p:spPr bwMode="auto">
          <a:xfrm>
            <a:off x="1401924" y="7361880"/>
            <a:ext cx="113655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600" b="1" dirty="0">
                <a:latin typeface="Calibri" pitchFamily="34" charset="0"/>
              </a:rPr>
              <a:t>Rycina</a:t>
            </a:r>
            <a:r>
              <a:rPr lang="en-US" sz="600" b="1" dirty="0">
                <a:latin typeface="Calibri" pitchFamily="34" charset="0"/>
              </a:rPr>
              <a:t> </a:t>
            </a:r>
            <a:r>
              <a:rPr lang="pl-PL" sz="600" b="1" dirty="0">
                <a:latin typeface="Calibri" pitchFamily="34" charset="0"/>
              </a:rPr>
              <a:t>2</a:t>
            </a:r>
            <a:r>
              <a:rPr lang="en-US" sz="600" b="1" dirty="0">
                <a:latin typeface="Calibri" pitchFamily="34" charset="0"/>
              </a:rPr>
              <a:t>.</a:t>
            </a:r>
            <a:r>
              <a:rPr lang="en-US" sz="600" dirty="0">
                <a:latin typeface="Calibri" pitchFamily="34" charset="0"/>
              </a:rPr>
              <a:t> Label in </a:t>
            </a:r>
            <a:r>
              <a:rPr lang="pl-PL" sz="600" dirty="0">
                <a:latin typeface="Calibri" pitchFamily="34" charset="0"/>
              </a:rPr>
              <a:t>6</a:t>
            </a:r>
            <a:r>
              <a:rPr lang="en-US" sz="600" dirty="0" err="1">
                <a:latin typeface="Calibri" pitchFamily="34" charset="0"/>
              </a:rPr>
              <a:t>pt</a:t>
            </a:r>
            <a:r>
              <a:rPr lang="en-US" sz="600" dirty="0">
                <a:latin typeface="Calibri" pitchFamily="34" charset="0"/>
              </a:rPr>
              <a:t> Calibri.</a:t>
            </a:r>
          </a:p>
        </p:txBody>
      </p:sp>
      <p:graphicFrame>
        <p:nvGraphicFramePr>
          <p:cNvPr id="61" name="Chart 2"/>
          <p:cNvGraphicFramePr/>
          <p:nvPr>
            <p:extLst>
              <p:ext uri="{D42A27DB-BD31-4B8C-83A1-F6EECF244321}">
                <p14:modId xmlns:p14="http://schemas.microsoft.com/office/powerpoint/2010/main" val="329152301"/>
              </p:ext>
            </p:extLst>
          </p:nvPr>
        </p:nvGraphicFramePr>
        <p:xfrm>
          <a:off x="152847" y="7449372"/>
          <a:ext cx="2351517" cy="110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Content Placeholder 114" descr="Sample table with 4 columns, 7 rows." title="Sample 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931445"/>
              </p:ext>
            </p:extLst>
          </p:nvPr>
        </p:nvGraphicFramePr>
        <p:xfrm>
          <a:off x="2638558" y="3859893"/>
          <a:ext cx="2311392" cy="144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79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0168" marR="40168" marT="15063" marB="1506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Heading</a:t>
                      </a:r>
                    </a:p>
                  </a:txBody>
                  <a:tcPr marL="40168" marR="40168" marT="15063" marB="1506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Heading</a:t>
                      </a:r>
                    </a:p>
                  </a:txBody>
                  <a:tcPr marL="40168" marR="40168" marT="15063" marB="1506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Heading</a:t>
                      </a:r>
                    </a:p>
                  </a:txBody>
                  <a:tcPr marL="40168" marR="40168" marT="15063" marB="1506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91">
                <a:tc>
                  <a:txBody>
                    <a:bodyPr/>
                    <a:lstStyle/>
                    <a:p>
                      <a:r>
                        <a:rPr lang="en-US" sz="700" dirty="0"/>
                        <a:t>Item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800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790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4001</a:t>
                      </a:r>
                    </a:p>
                  </a:txBody>
                  <a:tcPr marL="40168" marR="40168" marT="15063" marB="1506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791">
                <a:tc>
                  <a:txBody>
                    <a:bodyPr/>
                    <a:lstStyle/>
                    <a:p>
                      <a:r>
                        <a:rPr lang="en-US" sz="700" dirty="0"/>
                        <a:t>Item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356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856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290</a:t>
                      </a:r>
                    </a:p>
                  </a:txBody>
                  <a:tcPr marL="40168" marR="40168" marT="15063" marB="1506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791">
                <a:tc>
                  <a:txBody>
                    <a:bodyPr/>
                    <a:lstStyle/>
                    <a:p>
                      <a:r>
                        <a:rPr lang="en-US" sz="700" dirty="0"/>
                        <a:t>Item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228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134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238</a:t>
                      </a:r>
                    </a:p>
                  </a:txBody>
                  <a:tcPr marL="40168" marR="40168" marT="15063" marB="1506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791">
                <a:tc>
                  <a:txBody>
                    <a:bodyPr/>
                    <a:lstStyle/>
                    <a:p>
                      <a:r>
                        <a:rPr lang="en-US" sz="700" dirty="0"/>
                        <a:t>Item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954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875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976</a:t>
                      </a:r>
                    </a:p>
                  </a:txBody>
                  <a:tcPr marL="40168" marR="40168" marT="15063" marB="1506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791">
                <a:tc>
                  <a:txBody>
                    <a:bodyPr/>
                    <a:lstStyle/>
                    <a:p>
                      <a:r>
                        <a:rPr lang="en-US" sz="700" dirty="0"/>
                        <a:t>Item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324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325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301</a:t>
                      </a:r>
                    </a:p>
                  </a:txBody>
                  <a:tcPr marL="40168" marR="40168" marT="15063" marB="1506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791">
                <a:tc>
                  <a:txBody>
                    <a:bodyPr/>
                    <a:lstStyle/>
                    <a:p>
                      <a:r>
                        <a:rPr lang="en-US" sz="700" dirty="0"/>
                        <a:t>Item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199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137</a:t>
                      </a:r>
                    </a:p>
                  </a:txBody>
                  <a:tcPr marL="40168" marR="40168" marT="15063" marB="15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186</a:t>
                      </a:r>
                    </a:p>
                  </a:txBody>
                  <a:tcPr marL="40168" marR="40168" marT="15063" marB="1506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3" name="Chart 2"/>
          <p:cNvGraphicFramePr/>
          <p:nvPr>
            <p:extLst>
              <p:ext uri="{D42A27DB-BD31-4B8C-83A1-F6EECF244321}">
                <p14:modId xmlns:p14="http://schemas.microsoft.com/office/powerpoint/2010/main" val="1466739187"/>
              </p:ext>
            </p:extLst>
          </p:nvPr>
        </p:nvGraphicFramePr>
        <p:xfrm>
          <a:off x="2528099" y="5288050"/>
          <a:ext cx="1424740" cy="110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4" name="Chart 2"/>
          <p:cNvGraphicFramePr/>
          <p:nvPr>
            <p:extLst>
              <p:ext uri="{D42A27DB-BD31-4B8C-83A1-F6EECF244321}">
                <p14:modId xmlns:p14="http://schemas.microsoft.com/office/powerpoint/2010/main" val="2799290784"/>
              </p:ext>
            </p:extLst>
          </p:nvPr>
        </p:nvGraphicFramePr>
        <p:xfrm>
          <a:off x="3759083" y="5288050"/>
          <a:ext cx="1424740" cy="110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5" name="Text Box 180"/>
          <p:cNvSpPr txBox="1">
            <a:spLocks noChangeArrowheads="1"/>
          </p:cNvSpPr>
          <p:nvPr/>
        </p:nvSpPr>
        <p:spPr bwMode="auto">
          <a:xfrm>
            <a:off x="233462" y="8522949"/>
            <a:ext cx="113655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600" b="1" dirty="0">
                <a:latin typeface="Calibri" pitchFamily="34" charset="0"/>
              </a:rPr>
              <a:t>Rycina</a:t>
            </a:r>
            <a:r>
              <a:rPr lang="en-US" sz="600" b="1" dirty="0">
                <a:latin typeface="Calibri" pitchFamily="34" charset="0"/>
              </a:rPr>
              <a:t> </a:t>
            </a:r>
            <a:r>
              <a:rPr lang="pl-PL" sz="600" b="1" dirty="0">
                <a:latin typeface="Calibri" pitchFamily="34" charset="0"/>
              </a:rPr>
              <a:t>3</a:t>
            </a:r>
            <a:r>
              <a:rPr lang="en-US" sz="600" b="1" dirty="0">
                <a:latin typeface="Calibri" pitchFamily="34" charset="0"/>
              </a:rPr>
              <a:t>.</a:t>
            </a:r>
            <a:r>
              <a:rPr lang="en-US" sz="600" dirty="0">
                <a:latin typeface="Calibri" pitchFamily="34" charset="0"/>
              </a:rPr>
              <a:t> Label in </a:t>
            </a:r>
            <a:r>
              <a:rPr lang="pl-PL" sz="600" dirty="0">
                <a:latin typeface="Calibri" pitchFamily="34" charset="0"/>
              </a:rPr>
              <a:t>6</a:t>
            </a:r>
            <a:r>
              <a:rPr lang="en-US" sz="600" dirty="0" err="1">
                <a:latin typeface="Calibri" pitchFamily="34" charset="0"/>
              </a:rPr>
              <a:t>pt</a:t>
            </a:r>
            <a:r>
              <a:rPr lang="en-US" sz="600" dirty="0">
                <a:latin typeface="Calibri" pitchFamily="34" charset="0"/>
              </a:rPr>
              <a:t> Calibri.</a:t>
            </a:r>
          </a:p>
        </p:txBody>
      </p:sp>
      <p:sp>
        <p:nvSpPr>
          <p:cNvPr id="66" name="Text Box 180"/>
          <p:cNvSpPr txBox="1">
            <a:spLocks noChangeArrowheads="1"/>
          </p:cNvSpPr>
          <p:nvPr/>
        </p:nvSpPr>
        <p:spPr bwMode="auto">
          <a:xfrm>
            <a:off x="2648376" y="6325503"/>
            <a:ext cx="113655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600" b="1" dirty="0">
                <a:latin typeface="Calibri" pitchFamily="34" charset="0"/>
              </a:rPr>
              <a:t>Rycina</a:t>
            </a:r>
            <a:r>
              <a:rPr lang="en-US" sz="600" b="1" dirty="0">
                <a:latin typeface="Calibri" pitchFamily="34" charset="0"/>
              </a:rPr>
              <a:t> </a:t>
            </a:r>
            <a:r>
              <a:rPr lang="pl-PL" sz="600" b="1" dirty="0">
                <a:latin typeface="Calibri" pitchFamily="34" charset="0"/>
              </a:rPr>
              <a:t>4</a:t>
            </a:r>
            <a:r>
              <a:rPr lang="en-US" sz="600" b="1" dirty="0">
                <a:latin typeface="Calibri" pitchFamily="34" charset="0"/>
              </a:rPr>
              <a:t>.</a:t>
            </a:r>
            <a:r>
              <a:rPr lang="en-US" sz="600" dirty="0">
                <a:latin typeface="Calibri" pitchFamily="34" charset="0"/>
              </a:rPr>
              <a:t> Label in </a:t>
            </a:r>
            <a:r>
              <a:rPr lang="pl-PL" sz="600" dirty="0">
                <a:latin typeface="Calibri" pitchFamily="34" charset="0"/>
              </a:rPr>
              <a:t>6</a:t>
            </a:r>
            <a:r>
              <a:rPr lang="en-US" sz="600" dirty="0" err="1">
                <a:latin typeface="Calibri" pitchFamily="34" charset="0"/>
              </a:rPr>
              <a:t>pt</a:t>
            </a:r>
            <a:r>
              <a:rPr lang="en-US" sz="600" dirty="0">
                <a:latin typeface="Calibri" pitchFamily="34" charset="0"/>
              </a:rPr>
              <a:t> Calibri.</a:t>
            </a:r>
          </a:p>
        </p:txBody>
      </p:sp>
      <p:sp>
        <p:nvSpPr>
          <p:cNvPr id="67" name="Text Box 180"/>
          <p:cNvSpPr txBox="1">
            <a:spLocks noChangeArrowheads="1"/>
          </p:cNvSpPr>
          <p:nvPr/>
        </p:nvSpPr>
        <p:spPr bwMode="auto">
          <a:xfrm>
            <a:off x="2644582" y="3740012"/>
            <a:ext cx="113655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600" b="1" dirty="0">
                <a:latin typeface="Calibri" pitchFamily="34" charset="0"/>
              </a:rPr>
              <a:t>Tabela</a:t>
            </a:r>
            <a:r>
              <a:rPr lang="en-US" sz="600" b="1" dirty="0">
                <a:latin typeface="Calibri" pitchFamily="34" charset="0"/>
              </a:rPr>
              <a:t> </a:t>
            </a:r>
            <a:r>
              <a:rPr lang="pl-PL" sz="600" b="1" dirty="0">
                <a:latin typeface="Calibri" pitchFamily="34" charset="0"/>
              </a:rPr>
              <a:t>1</a:t>
            </a:r>
            <a:r>
              <a:rPr lang="en-US" sz="600" b="1" dirty="0">
                <a:latin typeface="Calibri" pitchFamily="34" charset="0"/>
              </a:rPr>
              <a:t>.</a:t>
            </a:r>
            <a:r>
              <a:rPr lang="en-US" sz="600" dirty="0">
                <a:latin typeface="Calibri" pitchFamily="34" charset="0"/>
              </a:rPr>
              <a:t> Label in </a:t>
            </a:r>
            <a:r>
              <a:rPr lang="pl-PL" sz="600" dirty="0">
                <a:latin typeface="Calibri" pitchFamily="34" charset="0"/>
              </a:rPr>
              <a:t>6</a:t>
            </a:r>
            <a:r>
              <a:rPr lang="en-US" sz="600" dirty="0" err="1">
                <a:latin typeface="Calibri" pitchFamily="34" charset="0"/>
              </a:rPr>
              <a:t>pt</a:t>
            </a:r>
            <a:r>
              <a:rPr lang="en-US" sz="600" dirty="0">
                <a:latin typeface="Calibri" pitchFamily="34" charset="0"/>
              </a:rPr>
              <a:t> Calibri.</a:t>
            </a:r>
          </a:p>
        </p:txBody>
      </p:sp>
      <p:sp>
        <p:nvSpPr>
          <p:cNvPr id="68" name="Text Box 189"/>
          <p:cNvSpPr txBox="1">
            <a:spLocks noChangeArrowheads="1"/>
          </p:cNvSpPr>
          <p:nvPr/>
        </p:nvSpPr>
        <p:spPr bwMode="auto">
          <a:xfrm>
            <a:off x="2651753" y="6698394"/>
            <a:ext cx="2270902" cy="76095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  <a:effectLst/>
        </p:spPr>
        <p:txBody>
          <a:bodyPr lIns="72000" tIns="72000" rIns="72000" b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800" dirty="0" err="1">
                <a:latin typeface="+mn-lt"/>
              </a:rPr>
              <a:t>Sed</a:t>
            </a:r>
            <a:r>
              <a:rPr lang="pl-PL" sz="800" dirty="0">
                <a:latin typeface="+mn-lt"/>
              </a:rPr>
              <a:t> sit </a:t>
            </a:r>
            <a:r>
              <a:rPr lang="pl-PL" sz="800" dirty="0" err="1">
                <a:latin typeface="+mn-lt"/>
              </a:rPr>
              <a:t>amet</a:t>
            </a:r>
            <a:r>
              <a:rPr lang="pl-PL" sz="800" dirty="0">
                <a:latin typeface="+mn-lt"/>
              </a:rPr>
              <a:t> ligula a </a:t>
            </a:r>
            <a:r>
              <a:rPr lang="pl-PL" sz="800" dirty="0" err="1">
                <a:latin typeface="+mn-lt"/>
              </a:rPr>
              <a:t>libero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vulputate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feugiat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Aliquam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vehicula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dolor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dignissim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bibendum</a:t>
            </a:r>
            <a:r>
              <a:rPr lang="pl-PL" sz="800" dirty="0">
                <a:latin typeface="+mn-lt"/>
              </a:rPr>
              <a:t>.</a:t>
            </a: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800" dirty="0" err="1">
                <a:latin typeface="+mn-lt"/>
              </a:rPr>
              <a:t>Vestibulum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vehicula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leo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quis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malesuada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euismod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Aenean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at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odio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ipsum</a:t>
            </a:r>
            <a:r>
              <a:rPr lang="pl-PL" sz="800" dirty="0">
                <a:latin typeface="+mn-lt"/>
              </a:rPr>
              <a:t>. </a:t>
            </a:r>
            <a:r>
              <a:rPr lang="pl-PL" sz="800" dirty="0" err="1">
                <a:latin typeface="+mn-lt"/>
              </a:rPr>
              <a:t>Morbi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blandit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metus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nec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orci</a:t>
            </a:r>
            <a:r>
              <a:rPr lang="pl-PL" sz="800" dirty="0">
                <a:latin typeface="+mn-lt"/>
              </a:rPr>
              <a:t> </a:t>
            </a:r>
            <a:r>
              <a:rPr lang="pl-PL" sz="800" dirty="0" err="1">
                <a:latin typeface="+mn-lt"/>
              </a:rPr>
              <a:t>finibus</a:t>
            </a:r>
            <a:r>
              <a:rPr lang="pl-PL" sz="800" dirty="0">
                <a:latin typeface="+mn-lt"/>
              </a:rPr>
              <a:t>, </a:t>
            </a:r>
            <a:r>
              <a:rPr lang="pl-PL" sz="800" dirty="0" err="1">
                <a:latin typeface="+mn-lt"/>
              </a:rPr>
              <a:t>gravida</a:t>
            </a:r>
            <a:r>
              <a:rPr lang="pl-PL" sz="800" dirty="0">
                <a:latin typeface="+mn-lt"/>
              </a:rPr>
              <a:t>.</a:t>
            </a:r>
          </a:p>
        </p:txBody>
      </p:sp>
      <p:sp>
        <p:nvSpPr>
          <p:cNvPr id="69" name="Rectangle 31"/>
          <p:cNvSpPr/>
          <p:nvPr/>
        </p:nvSpPr>
        <p:spPr>
          <a:xfrm>
            <a:off x="2651753" y="6479070"/>
            <a:ext cx="2270902" cy="219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pl-PL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WNIOSKI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Text Box 189"/>
          <p:cNvSpPr txBox="1">
            <a:spLocks noChangeArrowheads="1"/>
          </p:cNvSpPr>
          <p:nvPr/>
        </p:nvSpPr>
        <p:spPr bwMode="auto">
          <a:xfrm>
            <a:off x="2659998" y="7678677"/>
            <a:ext cx="2270902" cy="8840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  <a:effectLst/>
        </p:spPr>
        <p:txBody>
          <a:bodyPr lIns="72000" tIns="72000" rIns="72000" b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600" dirty="0" err="1">
                <a:latin typeface="+mj-lt"/>
              </a:rPr>
              <a:t>Sed</a:t>
            </a:r>
            <a:r>
              <a:rPr lang="pl-PL" sz="600" dirty="0">
                <a:latin typeface="+mj-lt"/>
              </a:rPr>
              <a:t> sit </a:t>
            </a:r>
            <a:r>
              <a:rPr lang="pl-PL" sz="600" dirty="0" err="1">
                <a:latin typeface="+mj-lt"/>
              </a:rPr>
              <a:t>amet</a:t>
            </a:r>
            <a:r>
              <a:rPr lang="pl-PL" sz="600" dirty="0">
                <a:latin typeface="+mj-lt"/>
              </a:rPr>
              <a:t> ligula a </a:t>
            </a:r>
            <a:r>
              <a:rPr lang="pl-PL" sz="600" dirty="0" err="1">
                <a:latin typeface="+mj-lt"/>
              </a:rPr>
              <a:t>libero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vulputate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feugiat</a:t>
            </a:r>
            <a:r>
              <a:rPr lang="pl-PL" sz="600" dirty="0">
                <a:latin typeface="+mj-lt"/>
              </a:rPr>
              <a:t>. </a:t>
            </a:r>
            <a:r>
              <a:rPr lang="pl-PL" sz="600" dirty="0" err="1">
                <a:latin typeface="+mj-lt"/>
              </a:rPr>
              <a:t>Aliquam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vehicula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dolor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dignissim</a:t>
            </a:r>
            <a:r>
              <a:rPr lang="pl-PL" sz="600" dirty="0">
                <a:latin typeface="+mj-lt"/>
              </a:rPr>
              <a:t>, </a:t>
            </a:r>
            <a:r>
              <a:rPr lang="pl-PL" sz="600" dirty="0" err="1">
                <a:latin typeface="+mj-lt"/>
              </a:rPr>
              <a:t>bibendum</a:t>
            </a:r>
            <a:r>
              <a:rPr lang="pl-PL" sz="600" dirty="0">
                <a:latin typeface="+mj-lt"/>
              </a:rPr>
              <a:t>.</a:t>
            </a: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600" dirty="0" err="1">
                <a:latin typeface="+mj-lt"/>
              </a:rPr>
              <a:t>Vestibulum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vehicula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leo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quis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malesuada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euismod</a:t>
            </a:r>
            <a:r>
              <a:rPr lang="pl-PL" sz="600" dirty="0">
                <a:latin typeface="+mj-lt"/>
              </a:rPr>
              <a:t>. </a:t>
            </a:r>
            <a:r>
              <a:rPr lang="pl-PL" sz="600" dirty="0" err="1">
                <a:latin typeface="+mj-lt"/>
              </a:rPr>
              <a:t>Aenean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at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odio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ipsum</a:t>
            </a:r>
            <a:r>
              <a:rPr lang="pl-PL" sz="600" dirty="0">
                <a:latin typeface="+mj-lt"/>
              </a:rPr>
              <a:t>. </a:t>
            </a:r>
            <a:r>
              <a:rPr lang="pl-PL" sz="600" dirty="0" err="1">
                <a:latin typeface="+mj-lt"/>
              </a:rPr>
              <a:t>Morbi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blandit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metus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nec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orci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finibus</a:t>
            </a:r>
            <a:r>
              <a:rPr lang="pl-PL" sz="600" dirty="0">
                <a:latin typeface="+mj-lt"/>
              </a:rPr>
              <a:t>, </a:t>
            </a:r>
            <a:r>
              <a:rPr lang="pl-PL" sz="600" dirty="0" err="1">
                <a:latin typeface="+mj-lt"/>
              </a:rPr>
              <a:t>gravida</a:t>
            </a:r>
            <a:r>
              <a:rPr lang="pl-PL" sz="600" dirty="0">
                <a:latin typeface="+mj-lt"/>
              </a:rPr>
              <a:t>.</a:t>
            </a: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600" dirty="0" err="1">
                <a:latin typeface="+mj-lt"/>
              </a:rPr>
              <a:t>Proin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ullamcorper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lorem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consequat</a:t>
            </a:r>
            <a:r>
              <a:rPr lang="pl-PL" sz="600" dirty="0">
                <a:latin typeface="+mj-lt"/>
              </a:rPr>
              <a:t> ligula </a:t>
            </a:r>
            <a:r>
              <a:rPr lang="pl-PL" sz="600" dirty="0" err="1">
                <a:latin typeface="+mj-lt"/>
              </a:rPr>
              <a:t>sagittis</a:t>
            </a:r>
            <a:r>
              <a:rPr lang="pl-PL" sz="600" dirty="0">
                <a:latin typeface="+mj-lt"/>
              </a:rPr>
              <a:t>, non </a:t>
            </a:r>
            <a:r>
              <a:rPr lang="pl-PL" sz="600" dirty="0" err="1">
                <a:latin typeface="+mj-lt"/>
              </a:rPr>
              <a:t>pretium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odio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porta</a:t>
            </a:r>
            <a:r>
              <a:rPr lang="pl-PL" sz="600" dirty="0">
                <a:latin typeface="+mj-lt"/>
              </a:rPr>
              <a:t>.</a:t>
            </a: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600" dirty="0" err="1">
                <a:latin typeface="+mj-lt"/>
              </a:rPr>
              <a:t>Aliquam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erat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volutpat</a:t>
            </a:r>
            <a:r>
              <a:rPr lang="pl-PL" sz="600" dirty="0">
                <a:latin typeface="+mj-lt"/>
              </a:rPr>
              <a:t>. </a:t>
            </a:r>
            <a:r>
              <a:rPr lang="pl-PL" sz="600" dirty="0" err="1">
                <a:latin typeface="+mj-lt"/>
              </a:rPr>
              <a:t>Sed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viverra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aliquet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augue</a:t>
            </a:r>
            <a:r>
              <a:rPr lang="pl-PL" sz="600" dirty="0">
                <a:latin typeface="+mj-lt"/>
              </a:rPr>
              <a:t>. </a:t>
            </a:r>
            <a:r>
              <a:rPr lang="pl-PL" sz="600" dirty="0" err="1">
                <a:latin typeface="+mj-lt"/>
              </a:rPr>
              <a:t>Mauris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semper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lacus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ut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magna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hendrerit</a:t>
            </a:r>
            <a:r>
              <a:rPr lang="pl-PL" sz="600" dirty="0">
                <a:latin typeface="+mj-lt"/>
              </a:rPr>
              <a:t> </a:t>
            </a:r>
            <a:r>
              <a:rPr lang="pl-PL" sz="600" dirty="0" err="1">
                <a:latin typeface="+mj-lt"/>
              </a:rPr>
              <a:t>aliquet</a:t>
            </a:r>
            <a:r>
              <a:rPr lang="pl-PL" sz="600" dirty="0">
                <a:latin typeface="+mj-lt"/>
              </a:rPr>
              <a:t>. </a:t>
            </a:r>
          </a:p>
        </p:txBody>
      </p:sp>
      <p:sp>
        <p:nvSpPr>
          <p:cNvPr id="71" name="Rectangle 31"/>
          <p:cNvSpPr/>
          <p:nvPr/>
        </p:nvSpPr>
        <p:spPr>
          <a:xfrm>
            <a:off x="2659998" y="7534457"/>
            <a:ext cx="2270902" cy="144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pl-PL" sz="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PIŚMIENNICTWO</a:t>
            </a:r>
            <a:endParaRPr lang="en-US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33462" y="899162"/>
            <a:ext cx="4716487" cy="61376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Kliknij aby dodać tekst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952839" y="8830727"/>
            <a:ext cx="9698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sz="1000" dirty="0">
                <a:ea typeface="Tahoma" panose="020B0604030504040204" pitchFamily="34" charset="0"/>
                <a:cs typeface="Tahoma" panose="020B0604030504040204" pitchFamily="34" charset="0"/>
              </a:rPr>
              <a:t>PP 001</a:t>
            </a:r>
            <a:endParaRPr lang="pl-PL" sz="1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" y="8694869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Proszę pole z przyciskami zostawić puste</a:t>
            </a:r>
          </a:p>
        </p:txBody>
      </p:sp>
    </p:spTree>
    <p:extLst>
      <p:ext uri="{BB962C8B-B14F-4D97-AF65-F5344CB8AC3E}">
        <p14:creationId xmlns:p14="http://schemas.microsoft.com/office/powerpoint/2010/main" val="3463583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504</Words>
  <Application>Microsoft Office PowerPoint</Application>
  <PresentationFormat>Pokaz na ekranie (16:9)</PresentationFormat>
  <Paragraphs>56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Tahoma</vt:lpstr>
      <vt:lpstr>Motyw pakietu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Miąskiewicz</dc:creator>
  <cp:lastModifiedBy>Anna Kaczanowska</cp:lastModifiedBy>
  <cp:revision>24</cp:revision>
  <dcterms:created xsi:type="dcterms:W3CDTF">2019-03-14T10:41:00Z</dcterms:created>
  <dcterms:modified xsi:type="dcterms:W3CDTF">2025-02-21T08:06:54Z</dcterms:modified>
</cp:coreProperties>
</file>