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33F471-E315-CF7A-4B56-2CF7912BF3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1275" y="1657285"/>
            <a:ext cx="11099288" cy="3705670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90C2801-3B06-801C-3793-136B0B81B32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43016" y="205045"/>
            <a:ext cx="6219447" cy="8556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cxnSp>
        <p:nvCxnSpPr>
          <p:cNvPr id="4" name="Łącznik prosty 7">
            <a:extLst>
              <a:ext uri="{FF2B5EF4-FFF2-40B4-BE49-F238E27FC236}">
                <a16:creationId xmlns:a16="http://schemas.microsoft.com/office/drawing/2014/main" id="{9D969757-CC84-0F3A-9716-11C7CC442864}"/>
              </a:ext>
            </a:extLst>
          </p:cNvPr>
          <p:cNvCxnSpPr/>
          <p:nvPr/>
        </p:nvCxnSpPr>
        <p:spPr>
          <a:xfrm>
            <a:off x="5911596" y="1316736"/>
            <a:ext cx="6280400" cy="0"/>
          </a:xfrm>
          <a:prstGeom prst="straightConnector1">
            <a:avLst/>
          </a:prstGeom>
          <a:noFill/>
          <a:ln w="19046" cap="flat">
            <a:solidFill>
              <a:srgbClr val="0070C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051852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AC4451-AA3B-3C96-D2A5-E13630D7AE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45BFB0A-AC54-A2A3-7CF9-B4FFB15644B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75CDDD-8B6C-5227-9AF6-11C95E8E2B8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3CABAD7-3833-41E4-BBD2-B24EB9A15108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D6E7ED-1CA0-823E-8A68-33971100F7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ECD880-F310-7481-EDFF-8C683665AA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55A7B2F-AC73-436F-8DAC-EF298478934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90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47A89D0-3AA0-838A-891F-3CECE0CA7F5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17738D6-ACF7-9BEA-764F-E3C51A5CD0D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84EB0B-721D-84CA-FACA-8DF68CFAC66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D41E6F-DDE2-40E3-B203-54E0703614FA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2702C8-CD87-FE07-7F6D-A5C51A5790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23820A-CC56-ED62-0CE2-896062B564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4037DC3-67BB-4E14-9FBF-DA3BD74260F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03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FF338-CF78-32E7-0119-3C93836D0B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6494CE-48EB-66C6-0B18-C1BE446E2A6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3DF5C5-89E2-0A4B-2FD6-C9275A2123A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EFA12B2-E50C-4853-8F61-FDCC45301D7C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0DF1A6-340B-55B9-109C-B9A61BF5E4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99689A-DD11-0739-78DC-3B242071B3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5362AED-6B2A-42E8-AB13-5FA499E767F8}" type="slidenum"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366173C-275B-2492-3C2F-1ADF90D7E497}"/>
              </a:ext>
            </a:extLst>
          </p:cNvPr>
          <p:cNvCxnSpPr/>
          <p:nvPr/>
        </p:nvCxnSpPr>
        <p:spPr>
          <a:xfrm>
            <a:off x="5911596" y="1316736"/>
            <a:ext cx="6280400" cy="0"/>
          </a:xfrm>
          <a:prstGeom prst="straightConnector1">
            <a:avLst/>
          </a:prstGeom>
          <a:noFill/>
          <a:ln w="19046" cap="flat">
            <a:solidFill>
              <a:srgbClr val="0070C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01661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4AE532-A537-0A04-B6EA-06CD8878E1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E10B09-4FC0-B2F7-7E3A-EB2B44A8A8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D408A6-2835-1793-C6E3-DC20D1D25C3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E1498CC-7284-43F0-AB3F-CF5C7B86E852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7D9776-A6BA-2066-941A-1881018D3A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98123A-9D50-7A34-EEE9-5615548557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03E1DBC-51BB-43AB-B2B6-AC04BDF006F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3247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9D002-D31C-5667-3D4A-51CD822203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2877D5-7C3E-E908-C61D-99B2AE5601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928A1C-41B7-A4F1-B80B-C4D4F7E654B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7CBE5F-7654-8421-DEDB-01431897F0E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3FC1298-3296-4520-9FE8-138DD7A37E07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09B81C-3150-274D-6D27-2534CFF785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E15222-19D2-2354-C2C3-42F5D70932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2C04424-CB47-4E23-AC89-EB0D4DAD4F6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03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C23DA8-C438-BF92-83A8-AA21F79259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B85B09-6BC5-A54B-059C-372E843EEF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93CBC55-C6AA-F584-43A1-692DF85B4A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17266CD-939C-0533-4237-9644A989DAE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A2FA794-D458-7B79-DEFC-10A68EB971B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3F34656-0E9C-2BAF-E60D-31867871C86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101B2F-3BF2-4B58-AF8D-15FF364674B4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513F7CD-BF13-DDCD-52FE-220960CF1F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5824BB1-7725-1E9A-B330-A9C83D279C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A275E30-CB93-4A59-8028-392AEEB4038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36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581901-AAC4-B918-06AD-CB2F6A8096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424BAD0-A62F-468D-7D75-FA0174B83AE5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28755BB-28DE-4816-BBE8-9086BFD9B68B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D95CB9-991B-71D9-5A60-C5106D36F1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86E83ED-B527-971C-34F2-358BA900CA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7718426-9BDA-4DFD-A6FA-A2D38034645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81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9CBD94-D51A-F162-F76F-2E983AE50C2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54767BD-94F3-42AF-BBBA-5D918D931972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6EF36D5-FCBA-9D85-9991-33A9DE808E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05D23C-E1B2-77C8-8DF4-F8FBDEB23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330593F-0953-4D02-A8D3-23CDADF2AB3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10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02F933-C6D1-E843-9301-3D8ECB4D1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44FCDC-BD2F-BF40-095E-319F9BBB15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39E073-2447-97D5-917F-693E15C04D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C5219F-9FCB-6187-5C80-909F36BF4D2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749CF63-F0E3-4961-A638-9C030874DE46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0301E4-6666-55A6-5EEA-B5D1287588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F75E3C-C3E7-B00D-CF98-52F6595F6A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D528F95-6481-43C3-8340-09549E5F41E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58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6081CE-D384-F606-9E70-EFA4169B50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D28B88F-BC32-A8FD-ED45-BC1D3E2388D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3DD412-94F2-506B-15B5-506F074C5B6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34B0FE-BD78-3577-C1A0-8A8C74E1482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D1FE7A7-644F-4A90-A2AF-20E1144C1BA4}" type="datetime1">
              <a:rPr lang="pl-PL"/>
              <a:pPr lvl="0"/>
              <a:t>27.03.2025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C9764F-F722-3AEF-658D-6401F08145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39E34C-28E1-F143-377A-34835D595D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B303F52-2582-4795-96E9-3906B570AF2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9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B2A3AF7-2758-88B1-6CB2-1057EFCB5C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2715" y="2257937"/>
            <a:ext cx="6541004" cy="9013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33F237-90C5-FA41-EC40-7EBF8F871B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6139" y="3419856"/>
            <a:ext cx="6536432" cy="1915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8E837E5-84BC-7B21-DFAC-18444402D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643" y="2107499"/>
            <a:ext cx="6401056" cy="589980"/>
          </a:xfrm>
        </p:spPr>
        <p:txBody>
          <a:bodyPr/>
          <a:lstStyle/>
          <a:p>
            <a:pPr lvl="0"/>
            <a:r>
              <a:rPr lang="pl-PL" sz="2400">
                <a:solidFill>
                  <a:srgbClr val="FFFFFF"/>
                </a:solidFill>
              </a:rPr>
              <a:t>Imię i nazwisko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162B3BBA-9DA8-9ECB-5632-7F1301C194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7215" y="3025841"/>
            <a:ext cx="10515600" cy="1500182"/>
          </a:xfrm>
        </p:spPr>
        <p:txBody>
          <a:bodyPr/>
          <a:lstStyle/>
          <a:p>
            <a:pPr lvl="0"/>
            <a:r>
              <a:rPr lang="pl-PL" sz="2800">
                <a:solidFill>
                  <a:srgbClr val="FFFFFF"/>
                </a:solidFill>
              </a:rPr>
              <a:t>Tytuł prezentacji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8F3E70D6-9BA1-5DCB-2FF8-D0E50D7A4F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30827" y="817693"/>
            <a:ext cx="5868920" cy="686494"/>
          </a:xfrm>
        </p:spPr>
        <p:txBody>
          <a:bodyPr anchorCtr="0"/>
          <a:lstStyle/>
          <a:p>
            <a:pPr lvl="0" algn="l"/>
            <a:r>
              <a:rPr lang="pl-PL">
                <a:solidFill>
                  <a:srgbClr val="2E6CB5"/>
                </a:solidFill>
              </a:rPr>
              <a:t>Nagłówek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0A97C0-5381-8125-CBF2-453EA2DC88D9}"/>
              </a:ext>
            </a:extLst>
          </p:cNvPr>
          <p:cNvSpPr txBox="1"/>
          <p:nvPr/>
        </p:nvSpPr>
        <p:spPr>
          <a:xfrm>
            <a:off x="222500" y="1802190"/>
            <a:ext cx="11545827" cy="3885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2E6CB5"/>
                </a:solidFill>
                <a:uFillTx/>
                <a:latin typeface="Calibri"/>
              </a:rPr>
              <a:t>Treść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7735CD72-40E0-B3ED-9C89-01CAEF6CF3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7215" y="3153857"/>
            <a:ext cx="4814572" cy="1002090"/>
          </a:xfrm>
        </p:spPr>
        <p:txBody>
          <a:bodyPr/>
          <a:lstStyle/>
          <a:p>
            <a:pPr lvl="0"/>
            <a:r>
              <a:rPr lang="pl-PL" sz="2800">
                <a:solidFill>
                  <a:srgbClr val="FFFFFF"/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Panoramiczny</PresentationFormat>
  <Paragraphs>5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Motyw pakietu Office</vt:lpstr>
      <vt:lpstr>Imię i nazwisko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Kaczanowska</dc:creator>
  <cp:lastModifiedBy>Anna Kaczanowska</cp:lastModifiedBy>
  <cp:revision>1</cp:revision>
  <dcterms:created xsi:type="dcterms:W3CDTF">2025-03-27T11:49:42Z</dcterms:created>
  <dcterms:modified xsi:type="dcterms:W3CDTF">2025-03-27T12:18:50Z</dcterms:modified>
</cp:coreProperties>
</file>